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68" r:id="rId2"/>
    <p:sldId id="503" r:id="rId3"/>
    <p:sldId id="499" r:id="rId4"/>
    <p:sldId id="504" r:id="rId5"/>
    <p:sldId id="502" r:id="rId6"/>
    <p:sldId id="501" r:id="rId7"/>
    <p:sldId id="508" r:id="rId8"/>
    <p:sldId id="509" r:id="rId9"/>
    <p:sldId id="510" r:id="rId10"/>
    <p:sldId id="511" r:id="rId11"/>
    <p:sldId id="512" r:id="rId12"/>
    <p:sldId id="513" r:id="rId13"/>
    <p:sldId id="514" r:id="rId14"/>
    <p:sldId id="505" r:id="rId15"/>
    <p:sldId id="264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/>
    <p:restoredTop sz="86369"/>
  </p:normalViewPr>
  <p:slideViewPr>
    <p:cSldViewPr snapToGrid="0">
      <p:cViewPr varScale="1">
        <p:scale>
          <a:sx n="73" d="100"/>
          <a:sy n="73" d="100"/>
        </p:scale>
        <p:origin x="528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12/02/2023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Nombre</a:t>
            </a:r>
          </a:p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Del Proyecto</a:t>
            </a:r>
            <a:endParaRPr lang="es-ES" sz="40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FBDEB08-DE5A-B0C2-B0FE-954002411545}"/>
              </a:ext>
            </a:extLst>
          </p:cNvPr>
          <p:cNvSpPr txBox="1">
            <a:spLocks/>
          </p:cNvSpPr>
          <p:nvPr/>
        </p:nvSpPr>
        <p:spPr>
          <a:xfrm>
            <a:off x="6498769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C65CF2-4CAC-4B81-D093-E60894228000}"/>
              </a:ext>
            </a:extLst>
          </p:cNvPr>
          <p:cNvSpPr txBox="1">
            <a:spLocks/>
          </p:cNvSpPr>
          <p:nvPr/>
        </p:nvSpPr>
        <p:spPr>
          <a:xfrm>
            <a:off x="8500314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hace el Sistema: Operaciones que los perfiles pueden hacer (ModProceso1, ModProceso2, ModProceso3)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NO hace el Sistema: Operaciones que NO va hacer el Sistema (ModProceso4, ModProceso5).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Tecnologías: Descripción de tecnologías del proyecto (Arquitectura de software, patrones de diseño, Back-</a:t>
            </a:r>
            <a:r>
              <a:rPr lang="es-MX" sz="1600" dirty="0" err="1">
                <a:latin typeface="Work Sans Light" pitchFamily="2" charset="77"/>
              </a:rPr>
              <a:t>End</a:t>
            </a:r>
            <a:r>
              <a:rPr lang="es-MX" sz="1600" dirty="0">
                <a:latin typeface="Work Sans Light" pitchFamily="2" charset="77"/>
              </a:rPr>
              <a:t>, </a:t>
            </a:r>
            <a:r>
              <a:rPr lang="es-MX" sz="1600" dirty="0" err="1">
                <a:latin typeface="Work Sans Light" pitchFamily="2" charset="77"/>
              </a:rPr>
              <a:t>Frond-End</a:t>
            </a:r>
            <a:r>
              <a:rPr lang="es-MX" sz="1600" dirty="0">
                <a:latin typeface="Work Sans Light" pitchFamily="2" charset="77"/>
              </a:rPr>
              <a:t>, librerías, </a:t>
            </a:r>
            <a:r>
              <a:rPr lang="es-MX" sz="1600" dirty="0" err="1">
                <a:latin typeface="Work Sans Light" pitchFamily="2" charset="77"/>
              </a:rPr>
              <a:t>frameworks</a:t>
            </a:r>
            <a:r>
              <a:rPr lang="es-MX" sz="1600" dirty="0">
                <a:latin typeface="Work Sans Light" pitchFamily="2" charset="77"/>
              </a:rPr>
              <a:t>, entre otros)</a:t>
            </a:r>
          </a:p>
          <a:p>
            <a:endParaRPr lang="es-MX" sz="1600" b="1" dirty="0">
              <a:latin typeface="Work Sans Light" pitchFamily="2" charset="77"/>
            </a:endParaRPr>
          </a:p>
          <a:p>
            <a:endParaRPr lang="es-MX" sz="1600" b="1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</p:txBody>
      </p:sp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334234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cronograma: Hasta dónde va el proyecto en términos de Tiempo, actividades, evidencias, responsables, entre otros (Revisar concepto de Modelo Gantt)</a:t>
            </a: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  <a:p>
            <a:endParaRPr lang="es-MX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260831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- Local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43561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2876541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394273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4440259"/>
            <a:ext cx="38543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163479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3660999"/>
            <a:ext cx="27500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Remoto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3252112" y="675443"/>
            <a:ext cx="568777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Nombre</a:t>
            </a:r>
          </a:p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Del Proyecto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John Fredy Caballero 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Eduardo Enrique Gil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Julián Montenegro</a:t>
            </a:r>
            <a:endParaRPr lang="es-C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81951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y Desarrollo Software - ADSO, Segundo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marzo de 2023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239354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45896" y="3275635"/>
            <a:ext cx="38543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Work Sans Light" pitchFamily="2" charset="77"/>
              </a:rPr>
              <a:t>Breve párrafo Introductorio sobre el contexto: sector, organización, producto, servicio, etc.</a:t>
            </a:r>
          </a:p>
          <a:p>
            <a:endParaRPr lang="es-ES" sz="1600" dirty="0">
              <a:latin typeface="Work Sans Light" pitchFamily="2" charset="77"/>
            </a:endParaRPr>
          </a:p>
          <a:p>
            <a:r>
              <a:rPr lang="es-ES" sz="1600" dirty="0">
                <a:latin typeface="Work Sans Light" pitchFamily="2" charset="77"/>
              </a:rPr>
              <a:t>Descripción de la Presentación, es decir, problema, Objetivos, Justificación, alcance y delimitación.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Nombre del Proyecto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2D24723-360A-B357-B421-17CF33D4C0B4}"/>
              </a:ext>
            </a:extLst>
          </p:cNvPr>
          <p:cNvSpPr txBox="1">
            <a:spLocks/>
          </p:cNvSpPr>
          <p:nvPr/>
        </p:nvSpPr>
        <p:spPr>
          <a:xfrm>
            <a:off x="1263775" y="32378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D37F32-D413-C0B0-1883-F0E6FE54B3BB}"/>
              </a:ext>
            </a:extLst>
          </p:cNvPr>
          <p:cNvSpPr txBox="1">
            <a:spLocks/>
          </p:cNvSpPr>
          <p:nvPr/>
        </p:nvSpPr>
        <p:spPr>
          <a:xfrm>
            <a:off x="3265320" y="32378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Empresa, es decir, nombre, ubicación, a qué se dedica,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Los Procesos en los que se va a intervenir : Proceso1, Proceso2, Proceso3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análisis de la información: Utilización de las Técnicas e Instrumentos de recolección de datos: Revisión Documental (Análisis de datos). Entrevista (Entrevista). Encuesta (Cuestionario). Observación Directa (Diario de Campo). A quiénes: Cargo-Funciones.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Las necesidades encontradas: Proceso1 (Descripción del proceso y necesidades encontradas). Proceso2 (Descripción del proceso y necesidades encontradas). Proceso3 (Descripción del proceso y necesidades encontradas).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</p:txBody>
      </p:sp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1500403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56218" y="1286827"/>
            <a:ext cx="50429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Desarrollar un Sistema de Información Web [Nombre del Sistema] para el [seguimiento, apoyo, etc.] a los [procesos] de la Empresa [Nombre de la Empresa].</a:t>
            </a:r>
            <a:endParaRPr lang="es-CO" sz="1600" dirty="0">
              <a:latin typeface="Work Sans Light" pitchFamily="2" charset="77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484946" y="3146130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74055" y="2888203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764324" y="3660486"/>
            <a:ext cx="48348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Usuarios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[ModProceso1]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[ModProceso2]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[ModProceso3]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reportes gráficos e impresos de la Empresa [Nombre de la Empresa].</a:t>
            </a: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solución: Se propone el desarrollo de un Sistema de Información Web denominado [Nombre del Sistema] que sirva como herramienta software de apoyo al seguimiento del/los [Nombre Proceso(s)] de la Empresa [Nombre Empresa].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importancia del Sistema: Permitirá la gestión de los [nombre Perfiles] como usuarios de la Empresa [Nombre Empresa] [más Información]. En [ModProceso1] los [Perfiles Usuario] podrán [acciones del Sistema (beneficios comparados con las necesidades encontradas)]. En [ModProceso2] los [Perfiles Usuario] podrán [acciones del Sistema (beneficios comparados con las necesidades encontradas)]. Finalmente, facilitará la gestión de reportes gráficos e impresos, necesarios para la toma de decisiones del personal administrativo de la Empresa [Nombre Empresa].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aporte al Sector: El Sistema [Nombre Empresa] servirá como aporte al sector [Sector], como [importancia para el Sector].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35155936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3489</TotalTime>
  <Words>940</Words>
  <Application>Microsoft Office PowerPoint</Application>
  <PresentationFormat>Panorámica</PresentationFormat>
  <Paragraphs>137</Paragraphs>
  <Slides>15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Presentación de PowerPoint</vt:lpstr>
      <vt:lpstr>Justificación</vt:lpstr>
      <vt:lpstr>Presentación de PowerPoint</vt:lpstr>
      <vt:lpstr>Alcance</vt:lpstr>
      <vt:lpstr>Presentación de PowerPoint</vt:lpstr>
      <vt:lpstr>Delimitación</vt:lpstr>
      <vt:lpstr>Presentación de PowerPoint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john caballero</cp:lastModifiedBy>
  <cp:revision>69</cp:revision>
  <dcterms:created xsi:type="dcterms:W3CDTF">2020-10-01T23:51:28Z</dcterms:created>
  <dcterms:modified xsi:type="dcterms:W3CDTF">2023-02-13T04:59:26Z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